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sldIdLst>
    <p:sldId id="256" r:id="rId2"/>
  </p:sldIdLst>
  <p:sldSz cx="43200638" cy="2880042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073" userDrawn="1">
          <p15:clr>
            <a:srgbClr val="A4A3A4"/>
          </p15:clr>
        </p15:guide>
        <p15:guide id="2" pos="132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6"/>
    <p:restoredTop sz="94694"/>
  </p:normalViewPr>
  <p:slideViewPr>
    <p:cSldViewPr snapToGrid="0" showGuides="1">
      <p:cViewPr>
        <p:scale>
          <a:sx n="21" d="100"/>
          <a:sy n="21" d="100"/>
        </p:scale>
        <p:origin x="1880" y="800"/>
      </p:cViewPr>
      <p:guideLst>
        <p:guide orient="horz" pos="9073"/>
        <p:guide pos="132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BAA17-BAE3-134B-8773-945D1ED926D4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36863" y="857250"/>
            <a:ext cx="34702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08E8F-3F01-0043-BBB1-ACB11BC7C194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914328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1pPr>
    <a:lvl2pPr marL="1124755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2pPr>
    <a:lvl3pPr marL="2249505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3pPr>
    <a:lvl4pPr marL="3374262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4pPr>
    <a:lvl5pPr marL="4499015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5pPr>
    <a:lvl6pPr marL="5623770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6pPr>
    <a:lvl7pPr marL="6748520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7pPr>
    <a:lvl8pPr marL="7873275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8pPr>
    <a:lvl9pPr marL="8998030" algn="l" defTabSz="2249505" rtl="0" eaLnBrk="1" latinLnBrk="0" hangingPunct="1">
      <a:defRPr sz="295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36863" y="857250"/>
            <a:ext cx="3470275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C08E8F-3F01-0043-BBB1-ACB11BC7C194}" type="slidenum">
              <a:rPr lang="en-PT" smtClean="0"/>
              <a:t>1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887075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48" y="4713405"/>
            <a:ext cx="36720542" cy="10026815"/>
          </a:xfrm>
        </p:spPr>
        <p:txBody>
          <a:bodyPr anchor="b"/>
          <a:lstStyle>
            <a:lvl1pPr algn="ctr">
              <a:defRPr sz="2519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80" y="15126892"/>
            <a:ext cx="32400479" cy="6953434"/>
          </a:xfrm>
        </p:spPr>
        <p:txBody>
          <a:bodyPr/>
          <a:lstStyle>
            <a:lvl1pPr marL="0" indent="0" algn="ctr">
              <a:buNone/>
              <a:defRPr sz="10079"/>
            </a:lvl1pPr>
            <a:lvl2pPr marL="1920011" indent="0" algn="ctr">
              <a:buNone/>
              <a:defRPr sz="8399"/>
            </a:lvl2pPr>
            <a:lvl3pPr marL="3840023" indent="0" algn="ctr">
              <a:buNone/>
              <a:defRPr sz="7559"/>
            </a:lvl3pPr>
            <a:lvl4pPr marL="5760034" indent="0" algn="ctr">
              <a:buNone/>
              <a:defRPr sz="6719"/>
            </a:lvl4pPr>
            <a:lvl5pPr marL="7680046" indent="0" algn="ctr">
              <a:buNone/>
              <a:defRPr sz="6719"/>
            </a:lvl5pPr>
            <a:lvl6pPr marL="9600057" indent="0" algn="ctr">
              <a:buNone/>
              <a:defRPr sz="6719"/>
            </a:lvl6pPr>
            <a:lvl7pPr marL="11520068" indent="0" algn="ctr">
              <a:buNone/>
              <a:defRPr sz="6719"/>
            </a:lvl7pPr>
            <a:lvl8pPr marL="13440080" indent="0" algn="ctr">
              <a:buNone/>
              <a:defRPr sz="6719"/>
            </a:lvl8pPr>
            <a:lvl9pPr marL="15360091" indent="0" algn="ctr">
              <a:buNone/>
              <a:defRPr sz="6719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324610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451027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5459" y="1533356"/>
            <a:ext cx="9315138" cy="2440702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70046" y="1533356"/>
            <a:ext cx="27405405" cy="2440702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71082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3883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546" y="7180114"/>
            <a:ext cx="37260550" cy="11980175"/>
          </a:xfrm>
        </p:spPr>
        <p:txBody>
          <a:bodyPr anchor="b"/>
          <a:lstStyle>
            <a:lvl1pPr>
              <a:defRPr sz="2519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546" y="19273626"/>
            <a:ext cx="37260550" cy="6300091"/>
          </a:xfrm>
        </p:spPr>
        <p:txBody>
          <a:bodyPr/>
          <a:lstStyle>
            <a:lvl1pPr marL="0" indent="0">
              <a:buNone/>
              <a:defRPr sz="10079">
                <a:solidFill>
                  <a:schemeClr val="tx1"/>
                </a:solidFill>
              </a:defRPr>
            </a:lvl1pPr>
            <a:lvl2pPr marL="1920011" indent="0">
              <a:buNone/>
              <a:defRPr sz="8399">
                <a:solidFill>
                  <a:schemeClr val="tx1">
                    <a:tint val="75000"/>
                  </a:schemeClr>
                </a:solidFill>
              </a:defRPr>
            </a:lvl2pPr>
            <a:lvl3pPr marL="3840023" indent="0">
              <a:buNone/>
              <a:defRPr sz="7559">
                <a:solidFill>
                  <a:schemeClr val="tx1">
                    <a:tint val="75000"/>
                  </a:schemeClr>
                </a:solidFill>
              </a:defRPr>
            </a:lvl3pPr>
            <a:lvl4pPr marL="5760034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4pPr>
            <a:lvl5pPr marL="7680046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5pPr>
            <a:lvl6pPr marL="9600057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6pPr>
            <a:lvl7pPr marL="11520068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7pPr>
            <a:lvl8pPr marL="13440080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8pPr>
            <a:lvl9pPr marL="15360091" indent="0">
              <a:buNone/>
              <a:defRPr sz="67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009568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0044" y="7666780"/>
            <a:ext cx="18360271" cy="1827360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70323" y="7666780"/>
            <a:ext cx="18360271" cy="1827360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515021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533362"/>
            <a:ext cx="37260550" cy="556675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675" y="7060106"/>
            <a:ext cx="18275892" cy="3460049"/>
          </a:xfrm>
        </p:spPr>
        <p:txBody>
          <a:bodyPr anchor="b"/>
          <a:lstStyle>
            <a:lvl1pPr marL="0" indent="0">
              <a:buNone/>
              <a:defRPr sz="10079" b="1"/>
            </a:lvl1pPr>
            <a:lvl2pPr marL="1920011" indent="0">
              <a:buNone/>
              <a:defRPr sz="8399" b="1"/>
            </a:lvl2pPr>
            <a:lvl3pPr marL="3840023" indent="0">
              <a:buNone/>
              <a:defRPr sz="7559" b="1"/>
            </a:lvl3pPr>
            <a:lvl4pPr marL="5760034" indent="0">
              <a:buNone/>
              <a:defRPr sz="6719" b="1"/>
            </a:lvl4pPr>
            <a:lvl5pPr marL="7680046" indent="0">
              <a:buNone/>
              <a:defRPr sz="6719" b="1"/>
            </a:lvl5pPr>
            <a:lvl6pPr marL="9600057" indent="0">
              <a:buNone/>
              <a:defRPr sz="6719" b="1"/>
            </a:lvl6pPr>
            <a:lvl7pPr marL="11520068" indent="0">
              <a:buNone/>
              <a:defRPr sz="6719" b="1"/>
            </a:lvl7pPr>
            <a:lvl8pPr marL="13440080" indent="0">
              <a:buNone/>
              <a:defRPr sz="6719" b="1"/>
            </a:lvl8pPr>
            <a:lvl9pPr marL="15360091" indent="0">
              <a:buNone/>
              <a:defRPr sz="6719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675" y="10520155"/>
            <a:ext cx="18275892" cy="15473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70325" y="7060106"/>
            <a:ext cx="18365898" cy="3460049"/>
          </a:xfrm>
        </p:spPr>
        <p:txBody>
          <a:bodyPr anchor="b"/>
          <a:lstStyle>
            <a:lvl1pPr marL="0" indent="0">
              <a:buNone/>
              <a:defRPr sz="10079" b="1"/>
            </a:lvl1pPr>
            <a:lvl2pPr marL="1920011" indent="0">
              <a:buNone/>
              <a:defRPr sz="8399" b="1"/>
            </a:lvl2pPr>
            <a:lvl3pPr marL="3840023" indent="0">
              <a:buNone/>
              <a:defRPr sz="7559" b="1"/>
            </a:lvl3pPr>
            <a:lvl4pPr marL="5760034" indent="0">
              <a:buNone/>
              <a:defRPr sz="6719" b="1"/>
            </a:lvl4pPr>
            <a:lvl5pPr marL="7680046" indent="0">
              <a:buNone/>
              <a:defRPr sz="6719" b="1"/>
            </a:lvl5pPr>
            <a:lvl6pPr marL="9600057" indent="0">
              <a:buNone/>
              <a:defRPr sz="6719" b="1"/>
            </a:lvl6pPr>
            <a:lvl7pPr marL="11520068" indent="0">
              <a:buNone/>
              <a:defRPr sz="6719" b="1"/>
            </a:lvl7pPr>
            <a:lvl8pPr marL="13440080" indent="0">
              <a:buNone/>
              <a:defRPr sz="6719" b="1"/>
            </a:lvl8pPr>
            <a:lvl9pPr marL="15360091" indent="0">
              <a:buNone/>
              <a:defRPr sz="6719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70325" y="10520155"/>
            <a:ext cx="18365898" cy="15473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637943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155401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07205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920028"/>
            <a:ext cx="13933330" cy="6720099"/>
          </a:xfrm>
        </p:spPr>
        <p:txBody>
          <a:bodyPr anchor="b"/>
          <a:lstStyle>
            <a:lvl1pPr>
              <a:defRPr sz="1343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5898" y="4146734"/>
            <a:ext cx="21870323" cy="20466969"/>
          </a:xfrm>
        </p:spPr>
        <p:txBody>
          <a:bodyPr/>
          <a:lstStyle>
            <a:lvl1pPr>
              <a:defRPr sz="13438"/>
            </a:lvl1pPr>
            <a:lvl2pPr>
              <a:defRPr sz="11759"/>
            </a:lvl2pPr>
            <a:lvl3pPr>
              <a:defRPr sz="10079"/>
            </a:lvl3pPr>
            <a:lvl4pPr>
              <a:defRPr sz="8399"/>
            </a:lvl4pPr>
            <a:lvl5pPr>
              <a:defRPr sz="8399"/>
            </a:lvl5pPr>
            <a:lvl6pPr>
              <a:defRPr sz="8399"/>
            </a:lvl6pPr>
            <a:lvl7pPr>
              <a:defRPr sz="8399"/>
            </a:lvl7pPr>
            <a:lvl8pPr>
              <a:defRPr sz="8399"/>
            </a:lvl8pPr>
            <a:lvl9pPr>
              <a:defRPr sz="839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1" y="8640127"/>
            <a:ext cx="13933330" cy="16006905"/>
          </a:xfrm>
        </p:spPr>
        <p:txBody>
          <a:bodyPr/>
          <a:lstStyle>
            <a:lvl1pPr marL="0" indent="0">
              <a:buNone/>
              <a:defRPr sz="6719"/>
            </a:lvl1pPr>
            <a:lvl2pPr marL="1920011" indent="0">
              <a:buNone/>
              <a:defRPr sz="5879"/>
            </a:lvl2pPr>
            <a:lvl3pPr marL="3840023" indent="0">
              <a:buNone/>
              <a:defRPr sz="5039"/>
            </a:lvl3pPr>
            <a:lvl4pPr marL="5760034" indent="0">
              <a:buNone/>
              <a:defRPr sz="4200"/>
            </a:lvl4pPr>
            <a:lvl5pPr marL="7680046" indent="0">
              <a:buNone/>
              <a:defRPr sz="4200"/>
            </a:lvl5pPr>
            <a:lvl6pPr marL="9600057" indent="0">
              <a:buNone/>
              <a:defRPr sz="4200"/>
            </a:lvl6pPr>
            <a:lvl7pPr marL="11520068" indent="0">
              <a:buNone/>
              <a:defRPr sz="4200"/>
            </a:lvl7pPr>
            <a:lvl8pPr marL="13440080" indent="0">
              <a:buNone/>
              <a:defRPr sz="4200"/>
            </a:lvl8pPr>
            <a:lvl9pPr marL="15360091" indent="0">
              <a:buNone/>
              <a:defRPr sz="42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85381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920028"/>
            <a:ext cx="13933330" cy="6720099"/>
          </a:xfrm>
        </p:spPr>
        <p:txBody>
          <a:bodyPr anchor="b"/>
          <a:lstStyle>
            <a:lvl1pPr>
              <a:defRPr sz="1343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5898" y="4146734"/>
            <a:ext cx="21870323" cy="20466969"/>
          </a:xfrm>
        </p:spPr>
        <p:txBody>
          <a:bodyPr anchor="t"/>
          <a:lstStyle>
            <a:lvl1pPr marL="0" indent="0">
              <a:buNone/>
              <a:defRPr sz="13438"/>
            </a:lvl1pPr>
            <a:lvl2pPr marL="1920011" indent="0">
              <a:buNone/>
              <a:defRPr sz="11759"/>
            </a:lvl2pPr>
            <a:lvl3pPr marL="3840023" indent="0">
              <a:buNone/>
              <a:defRPr sz="10079"/>
            </a:lvl3pPr>
            <a:lvl4pPr marL="5760034" indent="0">
              <a:buNone/>
              <a:defRPr sz="8399"/>
            </a:lvl4pPr>
            <a:lvl5pPr marL="7680046" indent="0">
              <a:buNone/>
              <a:defRPr sz="8399"/>
            </a:lvl5pPr>
            <a:lvl6pPr marL="9600057" indent="0">
              <a:buNone/>
              <a:defRPr sz="8399"/>
            </a:lvl6pPr>
            <a:lvl7pPr marL="11520068" indent="0">
              <a:buNone/>
              <a:defRPr sz="8399"/>
            </a:lvl7pPr>
            <a:lvl8pPr marL="13440080" indent="0">
              <a:buNone/>
              <a:defRPr sz="8399"/>
            </a:lvl8pPr>
            <a:lvl9pPr marL="15360091" indent="0">
              <a:buNone/>
              <a:defRPr sz="839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1" y="8640127"/>
            <a:ext cx="13933330" cy="16006905"/>
          </a:xfrm>
        </p:spPr>
        <p:txBody>
          <a:bodyPr/>
          <a:lstStyle>
            <a:lvl1pPr marL="0" indent="0">
              <a:buNone/>
              <a:defRPr sz="6719"/>
            </a:lvl1pPr>
            <a:lvl2pPr marL="1920011" indent="0">
              <a:buNone/>
              <a:defRPr sz="5879"/>
            </a:lvl2pPr>
            <a:lvl3pPr marL="3840023" indent="0">
              <a:buNone/>
              <a:defRPr sz="5039"/>
            </a:lvl3pPr>
            <a:lvl4pPr marL="5760034" indent="0">
              <a:buNone/>
              <a:defRPr sz="4200"/>
            </a:lvl4pPr>
            <a:lvl5pPr marL="7680046" indent="0">
              <a:buNone/>
              <a:defRPr sz="4200"/>
            </a:lvl5pPr>
            <a:lvl6pPr marL="9600057" indent="0">
              <a:buNone/>
              <a:defRPr sz="4200"/>
            </a:lvl6pPr>
            <a:lvl7pPr marL="11520068" indent="0">
              <a:buNone/>
              <a:defRPr sz="4200"/>
            </a:lvl7pPr>
            <a:lvl8pPr marL="13440080" indent="0">
              <a:buNone/>
              <a:defRPr sz="4200"/>
            </a:lvl8pPr>
            <a:lvl9pPr marL="15360091" indent="0">
              <a:buNone/>
              <a:defRPr sz="42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169842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0044" y="1533362"/>
            <a:ext cx="37260550" cy="5566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0044" y="7666780"/>
            <a:ext cx="37260550" cy="18273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044" y="26693734"/>
            <a:ext cx="9720144" cy="15333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BA6B0-0A9D-2A4B-B164-A95D4D5DB786}" type="datetimeFigureOut">
              <a:rPr lang="en-PT" smtClean="0"/>
              <a:t>05/01/2023</a:t>
            </a:fld>
            <a:endParaRPr lang="en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10212" y="26693734"/>
            <a:ext cx="14580215" cy="15333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10450" y="26693734"/>
            <a:ext cx="9720144" cy="15333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43A0C-0829-1D4C-9430-1281813EB5FF}" type="slidenum">
              <a:rPr lang="en-PT" smtClean="0"/>
              <a:t>‹#›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296119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3840023" rtl="0" eaLnBrk="1" latinLnBrk="0" hangingPunct="1">
        <a:lnSpc>
          <a:spcPct val="90000"/>
        </a:lnSpc>
        <a:spcBef>
          <a:spcPct val="0"/>
        </a:spcBef>
        <a:buNone/>
        <a:defRPr sz="184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006" indent="-960006" algn="l" defTabSz="3840023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sz="11759" kern="1200">
          <a:solidFill>
            <a:schemeClr val="tx1"/>
          </a:solidFill>
          <a:latin typeface="+mn-lt"/>
          <a:ea typeface="+mn-ea"/>
          <a:cs typeface="+mn-cs"/>
        </a:defRPr>
      </a:lvl1pPr>
      <a:lvl2pPr marL="288001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10079" kern="1200">
          <a:solidFill>
            <a:schemeClr val="tx1"/>
          </a:solidFill>
          <a:latin typeface="+mn-lt"/>
          <a:ea typeface="+mn-ea"/>
          <a:cs typeface="+mn-cs"/>
        </a:defRPr>
      </a:lvl2pPr>
      <a:lvl3pPr marL="4800029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8399" kern="1200">
          <a:solidFill>
            <a:schemeClr val="tx1"/>
          </a:solidFill>
          <a:latin typeface="+mn-lt"/>
          <a:ea typeface="+mn-ea"/>
          <a:cs typeface="+mn-cs"/>
        </a:defRPr>
      </a:lvl3pPr>
      <a:lvl4pPr marL="6720040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8640051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10560063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2480074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86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632009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1pPr>
      <a:lvl2pPr marL="1920011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840023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5760034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7680046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9600057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1520068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3440080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5360091" algn="l" defTabSz="3840023" rtl="0" eaLnBrk="1" latinLnBrk="0" hangingPunct="1">
        <a:defRPr sz="7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91E72-9A9C-F9E1-12C2-80BC0D5DC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3384578" cy="289162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7D636D-3848-A099-4C73-8C381662F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1649" y="2598822"/>
            <a:ext cx="21617131" cy="19011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9EAE59-3866-DFC9-98D0-DD16ABADE1A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331649" y="24640674"/>
            <a:ext cx="22826956" cy="226627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1E1C54C-786F-CB05-F908-BEFDA03879E8}"/>
              </a:ext>
            </a:extLst>
          </p:cNvPr>
          <p:cNvSpPr txBox="1"/>
          <p:nvPr/>
        </p:nvSpPr>
        <p:spPr>
          <a:xfrm>
            <a:off x="3331649" y="7262046"/>
            <a:ext cx="1824676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PT" sz="12000" b="1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ENTIDADE PROMOTORA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C53138-7059-DA51-A5B8-BB34F49304A9}"/>
              </a:ext>
            </a:extLst>
          </p:cNvPr>
          <p:cNvSpPr txBox="1"/>
          <p:nvPr/>
        </p:nvSpPr>
        <p:spPr>
          <a:xfrm>
            <a:off x="3331649" y="11261927"/>
            <a:ext cx="1911475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DESCRIÇÃO DO PROJETO</a:t>
            </a:r>
            <a:endParaRPr lang="en-PT" sz="120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B6FA56-1597-F446-5C17-7A8A988C8930}"/>
              </a:ext>
            </a:extLst>
          </p:cNvPr>
          <p:cNvSpPr txBox="1"/>
          <p:nvPr/>
        </p:nvSpPr>
        <p:spPr>
          <a:xfrm>
            <a:off x="3331650" y="15383705"/>
            <a:ext cx="113029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OBJETIVOS</a:t>
            </a:r>
            <a:endParaRPr lang="en-PT" sz="120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5699BF-744E-E375-1992-1057EA663225}"/>
              </a:ext>
            </a:extLst>
          </p:cNvPr>
          <p:cNvSpPr txBox="1"/>
          <p:nvPr/>
        </p:nvSpPr>
        <p:spPr>
          <a:xfrm>
            <a:off x="3331649" y="19505483"/>
            <a:ext cx="120687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0" b="1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INVESTIMENTO</a:t>
            </a:r>
            <a:endParaRPr lang="en-PT" sz="12000" b="1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ED4A8A8-1A85-AFC5-ABE6-4E2CEBFCD208}"/>
              </a:ext>
            </a:extLst>
          </p:cNvPr>
          <p:cNvSpPr txBox="1"/>
          <p:nvPr/>
        </p:nvSpPr>
        <p:spPr>
          <a:xfrm>
            <a:off x="46901254" y="5698238"/>
            <a:ext cx="14772809" cy="102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*Dado que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nem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todas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as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entidades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têm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acesso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programas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de design que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permitem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editar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“assets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gráficos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”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partilhados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foram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criados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modelos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algn="l"/>
            <a:endParaRPr lang="en-GB" sz="6600" b="0" i="0" u="none" strike="noStrike" dirty="0">
              <a:solidFill>
                <a:srgbClr val="FF0000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Alertamos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serem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impressos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, a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gráfica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deverá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ser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avisada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do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tamanho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impressão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.  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Os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slides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estão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à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proporção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, mas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não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tamanho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91EE85-F884-2865-6BC4-25B605813C2F}"/>
              </a:ext>
            </a:extLst>
          </p:cNvPr>
          <p:cNvSpPr txBox="1"/>
          <p:nvPr/>
        </p:nvSpPr>
        <p:spPr>
          <a:xfrm>
            <a:off x="46901253" y="18150400"/>
            <a:ext cx="1477280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Para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poder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alterar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o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deverá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usar a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fonte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“Roboto”, que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pode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ser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descarregada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66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nesta</a:t>
            </a:r>
            <a:r>
              <a:rPr lang="en-GB" sz="66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 pasta.</a:t>
            </a:r>
          </a:p>
        </p:txBody>
      </p:sp>
    </p:spTree>
    <p:extLst>
      <p:ext uri="{BB962C8B-B14F-4D97-AF65-F5344CB8AC3E}">
        <p14:creationId xmlns:p14="http://schemas.microsoft.com/office/powerpoint/2010/main" val="2486875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 Them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247</TotalTime>
  <Words>84</Words>
  <Application>Microsoft Macintosh PowerPoint</Application>
  <PresentationFormat>Custom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 2013 - 2022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10</cp:revision>
  <cp:lastPrinted>2023-01-04T17:25:44Z</cp:lastPrinted>
  <dcterms:created xsi:type="dcterms:W3CDTF">2023-01-04T14:38:01Z</dcterms:created>
  <dcterms:modified xsi:type="dcterms:W3CDTF">2023-01-05T16:23:53Z</dcterms:modified>
</cp:coreProperties>
</file>